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19" r:id="rId2"/>
    <p:sldId id="320" r:id="rId3"/>
    <p:sldId id="257" r:id="rId4"/>
    <p:sldId id="293" r:id="rId5"/>
    <p:sldId id="288" r:id="rId6"/>
    <p:sldId id="289" r:id="rId7"/>
    <p:sldId id="292" r:id="rId8"/>
    <p:sldId id="296" r:id="rId9"/>
    <p:sldId id="297" r:id="rId10"/>
    <p:sldId id="307" r:id="rId11"/>
    <p:sldId id="298" r:id="rId12"/>
    <p:sldId id="317" r:id="rId13"/>
    <p:sldId id="263" r:id="rId14"/>
    <p:sldId id="306" r:id="rId15"/>
    <p:sldId id="318" r:id="rId16"/>
    <p:sldId id="316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4" autoAdjust="0"/>
    <p:restoredTop sz="94415" autoAdjust="0"/>
  </p:normalViewPr>
  <p:slideViewPr>
    <p:cSldViewPr>
      <p:cViewPr>
        <p:scale>
          <a:sx n="78" d="100"/>
          <a:sy n="78" d="100"/>
        </p:scale>
        <p:origin x="-1140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45A2FF9-1372-4D6B-A5C0-0892DB0ED51E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284FD4-8E19-4797-9030-59EBB8ED921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wav"/><Relationship Id="rId10" Type="http://schemas.openxmlformats.org/officeDocument/2006/relationships/image" Target="../media/image5.png"/><Relationship Id="rId4" Type="http://schemas.microsoft.com/office/2007/relationships/media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media11.wav"/><Relationship Id="rId7" Type="http://schemas.openxmlformats.org/officeDocument/2006/relationships/image" Target="../media/image32.jpe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media12.wav"/><Relationship Id="rId7" Type="http://schemas.openxmlformats.org/officeDocument/2006/relationships/image" Target="../media/image36.jpeg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media13.wav"/><Relationship Id="rId7" Type="http://schemas.openxmlformats.org/officeDocument/2006/relationships/image" Target="../media/image39.jpeg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3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wav"/><Relationship Id="rId7" Type="http://schemas.openxmlformats.org/officeDocument/2006/relationships/image" Target="../media/image43.jpeg"/><Relationship Id="rId2" Type="http://schemas.microsoft.com/office/2007/relationships/media" Target="../media/media14.wav"/><Relationship Id="rId1" Type="http://schemas.openxmlformats.org/officeDocument/2006/relationships/tags" Target="../tags/tag1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15.wav"/><Relationship Id="rId7" Type="http://schemas.openxmlformats.org/officeDocument/2006/relationships/image" Target="../media/image44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.png"/><Relationship Id="rId4" Type="http://schemas.openxmlformats.org/officeDocument/2006/relationships/audio" Target="../media/media15.wav"/><Relationship Id="rId9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5.png"/><Relationship Id="rId2" Type="http://schemas.microsoft.com/office/2007/relationships/media" Target="../media/media16.wav"/><Relationship Id="rId1" Type="http://schemas.openxmlformats.org/officeDocument/2006/relationships/tags" Target="../tags/tag15.xml"/><Relationship Id="rId6" Type="http://schemas.openxmlformats.org/officeDocument/2006/relationships/image" Target="../media/image46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7.wav"/><Relationship Id="rId7" Type="http://schemas.openxmlformats.org/officeDocument/2006/relationships/image" Target="../media/image48.jpeg"/><Relationship Id="rId2" Type="http://schemas.microsoft.com/office/2007/relationships/media" Target="../media/media17.wav"/><Relationship Id="rId1" Type="http://schemas.openxmlformats.org/officeDocument/2006/relationships/tags" Target="../tags/tag16.xml"/><Relationship Id="rId6" Type="http://schemas.openxmlformats.org/officeDocument/2006/relationships/image" Target="../media/image47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wav"/><Relationship Id="rId7" Type="http://schemas.openxmlformats.org/officeDocument/2006/relationships/image" Target="../media/image9.jpe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wav"/><Relationship Id="rId7" Type="http://schemas.openxmlformats.org/officeDocument/2006/relationships/image" Target="../media/image12.jpe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6.wav"/><Relationship Id="rId7" Type="http://schemas.openxmlformats.org/officeDocument/2006/relationships/image" Target="../media/image14.jpe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wav"/><Relationship Id="rId7" Type="http://schemas.openxmlformats.org/officeDocument/2006/relationships/image" Target="../media/image18.jpe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8.wav"/><Relationship Id="rId7" Type="http://schemas.openxmlformats.org/officeDocument/2006/relationships/image" Target="../media/image21.jpeg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wav"/><Relationship Id="rId7" Type="http://schemas.openxmlformats.org/officeDocument/2006/relationships/image" Target="../media/image25.jpe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media10.wav"/><Relationship Id="rId7" Type="http://schemas.openxmlformats.org/officeDocument/2006/relationships/image" Target="../media/image28.jpe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57686" y="5143512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Paul Novac - Спокойная музыка без слов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6241544"/>
            <a:ext cx="609600" cy="60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21143777">
            <a:off x="831815" y="1700822"/>
            <a:ext cx="7950709" cy="1815882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600" b="1" dirty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Безопасный маршрут дошкольника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188640"/>
            <a:ext cx="8534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/>
              </a:rPr>
              <a:t>Муниципальное бюджетное дошкольное образовательное учреждение </a:t>
            </a:r>
            <a:r>
              <a:rPr lang="ru-RU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/>
              </a:rPr>
              <a:t>Быстрогорский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/>
              </a:rPr>
              <a:t> детский сад «Колобок» общеразвивающего вида художественно-эстетического направления воспитанников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93342" y="6361678"/>
            <a:ext cx="95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Comic Sans MS" pitchFamily="66" charset="0"/>
              </a:rPr>
              <a:t>2015г.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5935"/>
            <a:ext cx="417671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52" y="3595291"/>
            <a:ext cx="42926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791085"/>
      </p:ext>
    </p:extLst>
  </p:cSld>
  <p:clrMapOvr>
    <a:masterClrMapping/>
  </p:clrMapOvr>
  <p:transition advTm="15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0" grpId="0"/>
      <p:bldP spid="11" grpId="0"/>
    </p:bldLst>
  </p:timing>
  <p:extLst mod="1">
    <p:ext uri="{E180D4A7-C9FB-4DFB-919C-405C955672EB}">
      <p14:showEvtLst xmlns:p14="http://schemas.microsoft.com/office/powerpoint/2010/main">
        <p14:playEvt time="2051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2"/>
          <a:stretch/>
        </p:blipFill>
        <p:spPr bwMode="auto">
          <a:xfrm>
            <a:off x="2783420" y="1062418"/>
            <a:ext cx="2868700" cy="2659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http://cdt-khibiny.ru/wp-content/uploads/2012/12/pd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512" y="1412776"/>
            <a:ext cx="2664296" cy="2309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Круглая лента лицом вверх 8"/>
          <p:cNvSpPr/>
          <p:nvPr/>
        </p:nvSpPr>
        <p:spPr>
          <a:xfrm>
            <a:off x="971600" y="154392"/>
            <a:ext cx="7128792" cy="1060030"/>
          </a:xfrm>
          <a:prstGeom prst="ellipseRibbon2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Развлечение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«Незнайка и Светофор»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F:\спорт праздник\20150820-00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0" y="3722208"/>
            <a:ext cx="3929536" cy="2947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F:\фото ПДД\SAM_308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89" y="3722208"/>
            <a:ext cx="3943231" cy="2957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Рисунок 6" descr="KIDS0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224" y="548680"/>
            <a:ext cx="1928812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Admin\Desktop\Новая папка\DCIM\100MEDIA\IMAG09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8230"/>
            <a:ext cx="2582416" cy="4304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Новая папка (3)\20150921-009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9"/>
          <a:stretch/>
        </p:blipFill>
        <p:spPr bwMode="auto">
          <a:xfrm>
            <a:off x="2627784" y="2564904"/>
            <a:ext cx="3496654" cy="3162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100_1946.JPG"/>
          <p:cNvPicPr>
            <a:picLocks noChangeAspect="1"/>
          </p:cNvPicPr>
          <p:nvPr/>
        </p:nvPicPr>
        <p:blipFill>
          <a:blip r:embed="rId8" cstate="print"/>
          <a:srcRect l="6532" t="19263" r="12984"/>
          <a:stretch>
            <a:fillRect/>
          </a:stretch>
        </p:blipFill>
        <p:spPr>
          <a:xfrm>
            <a:off x="5777090" y="4302161"/>
            <a:ext cx="3397076" cy="255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ятно 1 1"/>
          <p:cNvSpPr/>
          <p:nvPr/>
        </p:nvSpPr>
        <p:spPr>
          <a:xfrm>
            <a:off x="2627784" y="0"/>
            <a:ext cx="3672408" cy="3140968"/>
          </a:xfrm>
          <a:prstGeom prst="irregularSeal1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Автодискотека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2143108" y="71422"/>
            <a:ext cx="4929188" cy="1143000"/>
          </a:xfrm>
          <a:prstGeom prst="horizontalScroll">
            <a:avLst>
              <a:gd name="adj" fmla="val 1250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Акция  «</a:t>
            </a: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</a:rPr>
              <a:t>Автокресло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 - детям»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6" descr="https://encrypted-tbn2.gstatic.com/images?q=tbn:ANd9GcQK-iHE5TUb5teNEpY4vAmMoblDjyfX_Ff7tNHRus_s30SoBsi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1412776"/>
            <a:ext cx="1813465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2" name="Picture 2" descr="F:\Автокресло\PC06014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2" t="54931" r="44997"/>
          <a:stretch/>
        </p:blipFill>
        <p:spPr bwMode="auto">
          <a:xfrm>
            <a:off x="179512" y="3405157"/>
            <a:ext cx="1974914" cy="334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Автокресло\S5007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79078"/>
            <a:ext cx="2752751" cy="3670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Автокресло\S50070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1901340"/>
            <a:ext cx="4073758" cy="3055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857224" y="71422"/>
            <a:ext cx="7643866" cy="1571628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Заседание комиссии по безопасности дорожного движения: </a:t>
            </a:r>
          </a:p>
        </p:txBody>
      </p:sp>
      <p:pic>
        <p:nvPicPr>
          <p:cNvPr id="9" name="Picture 12" descr="http://usovi.ru/images/tetushka_sova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4782" y="1643050"/>
            <a:ext cx="14287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F:\комис ПДД\IMAG127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3"/>
          <a:stretch/>
        </p:blipFill>
        <p:spPr bwMode="auto">
          <a:xfrm>
            <a:off x="179512" y="1988839"/>
            <a:ext cx="3672408" cy="3471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Фотки по ПДД новые\S50048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1" y="3713405"/>
            <a:ext cx="4169992" cy="3103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1115616" y="116632"/>
            <a:ext cx="7056784" cy="1800200"/>
          </a:xfrm>
          <a:prstGeom prst="doubleWav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i="1" dirty="0" smtClean="0">
                <a:solidFill>
                  <a:srgbClr val="1F0BB5"/>
                </a:solidFill>
                <a:latin typeface="Times New Roman" pitchFamily="18" charset="0"/>
                <a:cs typeface="Times New Roman" pitchFamily="18" charset="0"/>
              </a:rPr>
              <a:t>ПАСПОРТ</a:t>
            </a:r>
            <a:r>
              <a:rPr lang="ru-RU" altLang="ru-RU" b="1" i="1" dirty="0">
                <a:solidFill>
                  <a:srgbClr val="1F0BB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solidFill>
                  <a:srgbClr val="1F0BB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1F0BB5"/>
                </a:solidFill>
                <a:latin typeface="Times New Roman" pitchFamily="18" charset="0"/>
                <a:cs typeface="Times New Roman" pitchFamily="18" charset="0"/>
              </a:rPr>
              <a:t>дорожной безопасности </a:t>
            </a:r>
            <a:br>
              <a:rPr lang="ru-RU" altLang="ru-RU" b="1" i="1" dirty="0">
                <a:solidFill>
                  <a:srgbClr val="1F0BB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1F0BB5"/>
                </a:solidFill>
                <a:latin typeface="Times New Roman" pitchFamily="18" charset="0"/>
                <a:cs typeface="Times New Roman" pitchFamily="18" charset="0"/>
              </a:rPr>
              <a:t>Муниципального бюджетного дошкольного образовательного учреждения </a:t>
            </a:r>
            <a:r>
              <a:rPr lang="ru-RU" altLang="ru-RU" b="1" i="1" dirty="0" err="1">
                <a:solidFill>
                  <a:srgbClr val="1F0BB5"/>
                </a:solidFill>
                <a:latin typeface="Times New Roman" pitchFamily="18" charset="0"/>
                <a:cs typeface="Times New Roman" pitchFamily="18" charset="0"/>
              </a:rPr>
              <a:t>Быстрогорский</a:t>
            </a:r>
            <a:r>
              <a:rPr lang="ru-RU" altLang="ru-RU" b="1" i="1" dirty="0">
                <a:solidFill>
                  <a:srgbClr val="1F0BB5"/>
                </a:solidFill>
                <a:latin typeface="Times New Roman" pitchFamily="18" charset="0"/>
                <a:cs typeface="Times New Roman" pitchFamily="18" charset="0"/>
              </a:rPr>
              <a:t> детский сад «Колобок</a:t>
            </a:r>
            <a:r>
              <a:rPr lang="ru-RU" altLang="ru-RU" b="1" i="1" dirty="0" smtClean="0">
                <a:solidFill>
                  <a:srgbClr val="1F0BB5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57272"/>
            <a:ext cx="2574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Схема организации дорожного движения в непосредственной близости от образовательного учреждения с размещением соответствующих технических средств, маршруты движения детей и расположение парковочных мест</a:t>
            </a:r>
            <a:endParaRPr lang="ru-RU" alt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117551"/>
              </p:ext>
            </p:extLst>
          </p:nvPr>
        </p:nvGraphicFramePr>
        <p:xfrm>
          <a:off x="251520" y="2852936"/>
          <a:ext cx="2357437" cy="314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Visio" r:id="rId6" imgW="8923031" imgH="9442170" progId="Visio.Drawing.11">
                  <p:embed/>
                </p:oleObj>
              </mc:Choice>
              <mc:Fallback>
                <p:oleObj name="Visio" r:id="rId6" imgW="8923031" imgH="944217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852936"/>
                        <a:ext cx="2357437" cy="314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2568" y="2080383"/>
            <a:ext cx="2358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Пути движения транспортных средств к местам разгрузки/погрузки и рекомендуемые пути передвижения детей по территории образовательного учреждения</a:t>
            </a:r>
            <a:endParaRPr lang="ru-RU" alt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0576" y="1772816"/>
            <a:ext cx="39421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Общие сведения </a:t>
            </a: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 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Тип ОУ: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Муниципальное бюджетное дошкольное образовательное учреждение </a:t>
            </a:r>
            <a:r>
              <a:rPr kumimoji="0" lang="ru-RU" altLang="ru-RU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Быстрогорский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детский сад «Колобок»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Юридический адрес ОУ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: 347090, Россия, </a:t>
            </a:r>
            <a:r>
              <a:rPr kumimoji="0" lang="ru-RU" altLang="ru-RU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п.Быстрогорский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, Тацинский район, Ростовская область, пер Пионерский, 7.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Фактический адрес ОУ: 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347090, Россия, п </a:t>
            </a:r>
            <a:r>
              <a:rPr kumimoji="0" lang="ru-RU" altLang="ru-RU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Быстрогорский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, Тацинский район, Ростовская область,  пер Пионерский, 7.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Руководители ОУ:</a:t>
            </a: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Заведующий 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__</a:t>
            </a:r>
            <a:r>
              <a:rPr kumimoji="0" lang="ru-RU" altLang="ru-RU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Кубрикова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Евгения Александровна  тел.8928-775-66-60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 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Заместитель заведующего          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Марковская Татьяна Николаевна  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по воспитательной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                      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тел.89281613432   </a:t>
            </a: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и методической работе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                                                        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		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 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Ответственные работники      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директор МБУ «ИМЦ»                                                                                                                          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муниципального органа           </a:t>
            </a:r>
            <a:r>
              <a:rPr kumimoji="0" lang="ru-RU" altLang="ru-RU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Кондакова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София Ивановна                                             </a:t>
            </a: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</a:t>
            </a: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образования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                            тел.8863-97- 2-13-65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 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Ответственный от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	         Государственный инспектор </a:t>
            </a:r>
            <a:r>
              <a:rPr kumimoji="0" lang="ru-RU" altLang="ru-RU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ДИиД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Госавтоинспекции   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             </a:t>
            </a:r>
            <a:r>
              <a:rPr kumimoji="0" lang="ru-RU" altLang="ru-RU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Р.П.Мензараров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тел.8863397-2-12-36  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                                                                                                                               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Количество воспитанников       </a:t>
            </a:r>
            <a:r>
              <a:rPr kumimoji="0" lang="ru-RU" altLang="ru-RU" sz="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128</a:t>
            </a: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Наличие уголка по БДД        </a:t>
            </a:r>
            <a:r>
              <a:rPr kumimoji="0" lang="ru-RU" altLang="ru-RU" sz="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имеется,     физкультурный зал, 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5 группы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Наличие класса по БДД         нет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                                                                        (если имеется, указать место расположения)</a:t>
            </a: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Наличие </a:t>
            </a:r>
            <a:r>
              <a:rPr kumimoji="0" lang="ru-RU" altLang="ru-RU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автогородка</a:t>
            </a: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(площадки) по БДД    </a:t>
            </a:r>
            <a:r>
              <a:rPr kumimoji="0" lang="ru-RU" altLang="ru-RU" sz="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нет</a:t>
            </a: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 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Наличие автобуса в  ОУ            </a:t>
            </a:r>
            <a:r>
              <a:rPr kumimoji="0" lang="ru-RU" altLang="ru-RU" sz="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нет</a:t>
            </a: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Время работы ОУ: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7:15 – 17:15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Телефоны оперативных служб: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Дежурный по МВД по Тацинскому району      2-13-65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976245"/>
              </p:ext>
            </p:extLst>
          </p:nvPr>
        </p:nvGraphicFramePr>
        <p:xfrm>
          <a:off x="2666385" y="2852936"/>
          <a:ext cx="2481262" cy="298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Visio" r:id="rId8" imgW="5409682" imgH="6515640" progId="Visio.Drawing.11">
                  <p:embed/>
                </p:oleObj>
              </mc:Choice>
              <mc:Fallback>
                <p:oleObj name="Visio" r:id="rId8" imgW="5409682" imgH="651564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6385" y="2852936"/>
                        <a:ext cx="2481262" cy="298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419872" y="3933056"/>
            <a:ext cx="794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1000"/>
              </a:spcAft>
              <a:defRPr/>
            </a:pPr>
            <a:r>
              <a:rPr lang="ru-RU" sz="800" b="1" dirty="0" err="1">
                <a:solidFill>
                  <a:prstClr val="black"/>
                </a:solidFill>
                <a:latin typeface="Times New Roman" pitchFamily="18" charset="0"/>
              </a:rPr>
              <a:t>Быстрогорский</a:t>
            </a:r>
            <a:r>
              <a:rPr lang="ru-RU" sz="800" b="1" dirty="0">
                <a:solidFill>
                  <a:prstClr val="black"/>
                </a:solidFill>
                <a:latin typeface="Times New Roman" pitchFamily="18" charset="0"/>
              </a:rPr>
              <a:t> д\с «Колобок»</a:t>
            </a:r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35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" grpId="0"/>
      <p:bldP spid="6" grpId="0"/>
      <p:bldP spid="8" grpId="0"/>
    </p:bld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Лента лицом вверх 8"/>
          <p:cNvSpPr/>
          <p:nvPr/>
        </p:nvSpPr>
        <p:spPr>
          <a:xfrm>
            <a:off x="1907704" y="332656"/>
            <a:ext cx="5378940" cy="1096080"/>
          </a:xfrm>
          <a:prstGeom prst="ribbon2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Безопасный путь в детский сад</a:t>
            </a:r>
          </a:p>
        </p:txBody>
      </p:sp>
      <p:pic>
        <p:nvPicPr>
          <p:cNvPr id="8194" name="Picture 2" descr="L:\LOST.DIR\фото\IMG_20150114_1011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/>
          <a:stretch/>
        </p:blipFill>
        <p:spPr bwMode="auto">
          <a:xfrm>
            <a:off x="202415" y="1700808"/>
            <a:ext cx="4203900" cy="4778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Новая папка (3)\фото\DSC005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14" y="2325717"/>
            <a:ext cx="4705257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6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691680" y="71422"/>
            <a:ext cx="5452054" cy="1643066"/>
          </a:xfrm>
          <a:prstGeom prst="horizontalScroll">
            <a:avLst>
              <a:gd name="adj" fmla="val 1250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Мероприятия  для детей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 участием сотрудника ГИБДД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10" descr="http://lyceum8.ru/pdd/images/svetofor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88755" y="1214422"/>
            <a:ext cx="155524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dmin\Desktop\Новая папка (2)\IMAG18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2" y="1681033"/>
            <a:ext cx="4608513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овая папка (2)\IMAG184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76923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0616" y="1916832"/>
            <a:ext cx="7344816" cy="2123658"/>
          </a:xfrm>
          <a:prstGeom prst="rect">
            <a:avLst/>
          </a:prstGeom>
          <a:scene3d>
            <a:camera prst="perspectiveRelaxed"/>
            <a:lightRig rig="threePt" dir="t"/>
          </a:scene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pic>
        <p:nvPicPr>
          <p:cNvPr id="3" name="Picture 10" descr="http://lyceum8.ru/pdd/images/svetofor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448" y="1216412"/>
            <a:ext cx="3024336" cy="513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31640" y="2060848"/>
            <a:ext cx="7488832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1.Сохранение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и здоровья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Создание необходимых условий для обеспечения непрерывного воспитательного процесса в области безопасности дорожного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Создание у детей стереотипов безопасного поведения на улице.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Обучение основам транспортной культуры.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Привлечение внимания общественности к проблеме безопасности на дороге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619671" y="501500"/>
            <a:ext cx="6336704" cy="1440908"/>
          </a:xfrm>
          <a:prstGeom prst="wedgeRoundRect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http://lyceum8.ru/pdd/images/svetofor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28" y="737680"/>
            <a:ext cx="1536943" cy="225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69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7"/>
    </mc:Choice>
    <mc:Fallback>
      <p:transition spd="slow" advTm="2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s://encrypted-tbn2.gstatic.com/images?q=tbn:ANd9GcQK-iHE5TUb5teNEpY4vAmMoblDjyfX_Ff7tNHRus_s30SoBsi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14290"/>
            <a:ext cx="1473521" cy="163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0" name="Picture 2" descr="L:\LOST.DIR\фото\IMG_20150114_1011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4" r="44734" b="47427"/>
          <a:stretch/>
        </p:blipFill>
        <p:spPr bwMode="auto">
          <a:xfrm rot="20693277">
            <a:off x="247208" y="1661512"/>
            <a:ext cx="4339540" cy="2806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 descr="1 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190853">
            <a:off x="4395967" y="3184011"/>
            <a:ext cx="4375754" cy="2917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Блок-схема: перфолента 7"/>
          <p:cNvSpPr/>
          <p:nvPr/>
        </p:nvSpPr>
        <p:spPr>
          <a:xfrm>
            <a:off x="2123728" y="214290"/>
            <a:ext cx="5760640" cy="1140508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Учебно-методическая база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безопасности дорожного движения в ДОУ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encrypted-tbn0.gstatic.com/images?q=tbn:ANd9GcRJJl0AZRwZ1kdwxvwhVQdxJPUxjj-lmpGiyNWTdtf0Dv98_r2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944" y="1643781"/>
            <a:ext cx="1500198" cy="2262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12" descr="http://static1.ozone.ru/multimedia/books_covers/c300/1001322484.jpg"/>
          <p:cNvPicPr>
            <a:picLocks noChangeAspect="1" noChangeArrowheads="1"/>
          </p:cNvPicPr>
          <p:nvPr/>
        </p:nvPicPr>
        <p:blipFill>
          <a:blip r:embed="rId6"/>
          <a:srcRect l="15000" t="5000" r="14999" b="7499"/>
          <a:stretch>
            <a:fillRect/>
          </a:stretch>
        </p:blipFill>
        <p:spPr bwMode="auto">
          <a:xfrm rot="1289518">
            <a:off x="6284926" y="2250473"/>
            <a:ext cx="2298140" cy="2991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Documents and Settings\user\Рабочий стол\мет.лит-ра.jpg"/>
          <p:cNvPicPr/>
          <p:nvPr/>
        </p:nvPicPr>
        <p:blipFill>
          <a:blip r:embed="rId7"/>
          <a:srcRect l="3602" t="14301" r="48387" b="44794"/>
          <a:stretch>
            <a:fillRect/>
          </a:stretch>
        </p:blipFill>
        <p:spPr bwMode="auto">
          <a:xfrm rot="20630226">
            <a:off x="852651" y="2316332"/>
            <a:ext cx="2317649" cy="2639541"/>
          </a:xfrm>
          <a:prstGeom prst="rect">
            <a:avLst/>
          </a:prstGeom>
          <a:noFill/>
        </p:spPr>
      </p:pic>
      <p:pic>
        <p:nvPicPr>
          <p:cNvPr id="9" name="Рисунок 8" descr="C:\Documents and Settings\user\Рабочий стол\мет.лит-ра.jpg"/>
          <p:cNvPicPr/>
          <p:nvPr/>
        </p:nvPicPr>
        <p:blipFill>
          <a:blip r:embed="rId7"/>
          <a:srcRect l="8077" t="58092" r="47068" b="4228"/>
          <a:stretch>
            <a:fillRect/>
          </a:stretch>
        </p:blipFill>
        <p:spPr bwMode="auto">
          <a:xfrm>
            <a:off x="3635896" y="4149080"/>
            <a:ext cx="2165685" cy="2516295"/>
          </a:xfrm>
          <a:prstGeom prst="rect">
            <a:avLst/>
          </a:prstGeom>
          <a:noFill/>
        </p:spPr>
      </p:pic>
      <p:sp>
        <p:nvSpPr>
          <p:cNvPr id="2" name="Круглая лента лицом вверх 1"/>
          <p:cNvSpPr/>
          <p:nvPr/>
        </p:nvSpPr>
        <p:spPr>
          <a:xfrm>
            <a:off x="1357306" y="413451"/>
            <a:ext cx="7031118" cy="1568710"/>
          </a:xfrm>
          <a:prstGeom prst="ellipseRibbon2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Методическая и художественная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литература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http://lyceum8.ru/pdd/images/svetofor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1278514"/>
            <a:ext cx="155524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Круглая лента лицом вниз 8"/>
          <p:cNvSpPr/>
          <p:nvPr/>
        </p:nvSpPr>
        <p:spPr>
          <a:xfrm>
            <a:off x="1403648" y="140074"/>
            <a:ext cx="6336704" cy="1145786"/>
          </a:xfrm>
          <a:prstGeom prst="ellipseRibbon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Макеты «Дорога»</a:t>
            </a:r>
          </a:p>
        </p:txBody>
      </p:sp>
      <p:pic>
        <p:nvPicPr>
          <p:cNvPr id="5122" name="Picture 2" descr="C:\Users\Admin\Desktop\Новая папка (2)\IMAG183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0" r="45665" b="8868"/>
          <a:stretch/>
        </p:blipFill>
        <p:spPr bwMode="auto">
          <a:xfrm>
            <a:off x="4446985" y="3356992"/>
            <a:ext cx="4445496" cy="1937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Admin\Desktop\Новая папка (2)\IMAG182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3" t="51035" b="33607"/>
          <a:stretch/>
        </p:blipFill>
        <p:spPr bwMode="auto">
          <a:xfrm>
            <a:off x="1866146" y="1317891"/>
            <a:ext cx="5217645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L:\LOST.DIR\фото\IMG_20150114_10105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" t="57720" r="41542" b="13437"/>
          <a:stretch/>
        </p:blipFill>
        <p:spPr bwMode="auto">
          <a:xfrm>
            <a:off x="323528" y="3573016"/>
            <a:ext cx="3960440" cy="303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3707904" y="188640"/>
            <a:ext cx="2088232" cy="2880320"/>
          </a:xfrm>
          <a:prstGeom prst="vertic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Настольные игры </a:t>
            </a:r>
          </a:p>
        </p:txBody>
      </p:sp>
      <p:pic>
        <p:nvPicPr>
          <p:cNvPr id="2050" name="Picture 2" descr="C:\Users\Admin\Desktop\Новая папка (3)\20150527-01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2260">
            <a:off x="630000" y="664727"/>
            <a:ext cx="2609836" cy="3479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Новая папка (3)\20150909-00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05727"/>
            <a:ext cx="2521297" cy="3361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Новая папка (3)\20150909-007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3700">
            <a:off x="5901113" y="551259"/>
            <a:ext cx="2586173" cy="344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cuments\IMG_20150114_0958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194" y="983203"/>
            <a:ext cx="2719933" cy="3992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2143108" y="71422"/>
            <a:ext cx="4929188" cy="1341354"/>
          </a:xfrm>
          <a:prstGeom prst="horizontalScroll">
            <a:avLst>
              <a:gd name="adj" fmla="val 1250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Атрибуты и оборудование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для сюжетно-ролевых игр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6" descr="C:\Users\X\Desktop\Новая папка\фото\IMAG12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33" y="1268760"/>
            <a:ext cx="4078880" cy="2447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K:\ПДД\SAM_12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" b="8218"/>
          <a:stretch>
            <a:fillRect/>
          </a:stretch>
        </p:blipFill>
        <p:spPr bwMode="auto">
          <a:xfrm>
            <a:off x="2505842" y="3861048"/>
            <a:ext cx="3805238" cy="2808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\Documents\IMG_20150114_0959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96" y="3134675"/>
            <a:ext cx="2806898" cy="3742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1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Новая папка (3)\фото для сайта\DSC006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1487">
            <a:off x="432824" y="1787013"/>
            <a:ext cx="3478705" cy="2608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овая папка (3)\фото для сайта\DSC006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2501">
            <a:off x="5318887" y="1714106"/>
            <a:ext cx="3673156" cy="2754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Новая папка (3)\фото\DSC005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4005064"/>
            <a:ext cx="3672408" cy="2753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403648" y="71422"/>
            <a:ext cx="6336704" cy="1557378"/>
          </a:xfrm>
          <a:prstGeom prst="horizontalScroll">
            <a:avLst>
              <a:gd name="adj" fmla="val 1250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Целевые прогулки к близлежащему перекрёстку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1" animBg="1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1115616" y="20992"/>
            <a:ext cx="7272807" cy="2138536"/>
          </a:xfrm>
          <a:prstGeom prst="wav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Инновационные формы работы по ПДД: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просмотр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презентаций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«Школа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пешеходных наук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5" name="Picture 3" descr="F:\dcim\100MEDIA\IMAG20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r="20853"/>
          <a:stretch/>
        </p:blipFill>
        <p:spPr bwMode="auto">
          <a:xfrm>
            <a:off x="33758" y="4071974"/>
            <a:ext cx="3040012" cy="2769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dcim\100MEDIA\IMAG206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/>
          <a:stretch/>
        </p:blipFill>
        <p:spPr bwMode="auto">
          <a:xfrm>
            <a:off x="16941" y="1983742"/>
            <a:ext cx="3040796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dcim\100MEDIA\IMAG206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2" b="17430"/>
          <a:stretch/>
        </p:blipFill>
        <p:spPr bwMode="auto">
          <a:xfrm>
            <a:off x="3057737" y="1988840"/>
            <a:ext cx="3017279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dcim\100MEDIA\IMAG206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3"/>
          <a:stretch/>
        </p:blipFill>
        <p:spPr bwMode="auto">
          <a:xfrm>
            <a:off x="6084168" y="2276872"/>
            <a:ext cx="2753464" cy="4327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3|2.6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|3.9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7|2.1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7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1.2|1.1|1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4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2.2|2.5|4.2|3.2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2.8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2.2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6|4.4|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2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|3.3|3.7|3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1656</TotalTime>
  <Words>197</Words>
  <Application>Microsoft Office PowerPoint</Application>
  <PresentationFormat>Экран (4:3)</PresentationFormat>
  <Paragraphs>64</Paragraphs>
  <Slides>17</Slides>
  <Notes>0</Notes>
  <HiddenSlides>0</HiddenSlides>
  <MMClips>18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Поток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Безопасный маршрут дошкольника</dc:title>
  <dc:creator>user</dc:creator>
  <cp:lastModifiedBy>X</cp:lastModifiedBy>
  <cp:revision>155</cp:revision>
  <dcterms:created xsi:type="dcterms:W3CDTF">2015-09-22T12:37:02Z</dcterms:created>
  <dcterms:modified xsi:type="dcterms:W3CDTF">2015-10-26T11:32:05Z</dcterms:modified>
</cp:coreProperties>
</file>