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AC7F0-54FB-4477-8E33-200B047ED3A9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7C10A-148C-439D-9FE1-5DDD01B1F4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5B37CF-3667-46E2-8BCF-1849279BEBE0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E53589-139D-48FA-B3E0-83F60CC098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172200" cy="886250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Казачество.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0770" name="Picture 2" descr="http://gosobzor.ru/wp-content/uploads/2018/01/poznavatelnyj-chas-kazachemu-rodu-net-perevo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6552728" cy="42853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Посуда казаков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лэчик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2426678" cy="3001417"/>
          </a:xfrm>
        </p:spPr>
      </p:pic>
      <p:sp>
        <p:nvSpPr>
          <p:cNvPr id="5" name="TextBox 4"/>
          <p:cNvSpPr txBox="1"/>
          <p:nvPr/>
        </p:nvSpPr>
        <p:spPr>
          <a:xfrm>
            <a:off x="611560" y="13407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Глэчик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чугу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12776"/>
            <a:ext cx="3189734" cy="2278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0072" y="98072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Чугун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хва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573600"/>
            <a:ext cx="3039673" cy="228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7696" y="400506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Ухват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макит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556792"/>
            <a:ext cx="2225824" cy="16693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1800" y="134076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Макитра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кувши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3933056"/>
            <a:ext cx="2492896" cy="24928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99792" y="328498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Кувшин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Рукоделие казачки.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800px-Kazakov_-Priakhi-_18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965291" cy="3649489"/>
          </a:xfrm>
        </p:spPr>
      </p:pic>
      <p:pic>
        <p:nvPicPr>
          <p:cNvPr id="5" name="Рисунок 4" descr="m449ce413-940x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4664"/>
            <a:ext cx="3107904" cy="286721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Одежда казаков.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brabotano-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2773808" cy="4096701"/>
          </a:xfrm>
          <a:prstGeom prst="rect">
            <a:avLst/>
          </a:prstGeom>
        </p:spPr>
      </p:pic>
      <p:pic>
        <p:nvPicPr>
          <p:cNvPr id="8" name="Рисунок 7" descr="0012-016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060848"/>
            <a:ext cx="2165280" cy="46719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Посиделки казаков.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echerin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556792"/>
            <a:ext cx="4900705" cy="3289449"/>
          </a:xfrm>
        </p:spPr>
      </p:pic>
      <p:pic>
        <p:nvPicPr>
          <p:cNvPr id="5" name="Рисунок 4" descr="c60a6f656910b2c2acb8bceb39a695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3600400" cy="28198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живем на дону!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0544"/>
            <a:ext cx="7467600" cy="393293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903244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7992888" cy="4680520"/>
          </a:xfrm>
        </p:spPr>
      </p:pic>
      <p:sp>
        <p:nvSpPr>
          <p:cNvPr id="5" name="TextBox 4"/>
          <p:cNvSpPr txBox="1"/>
          <p:nvPr/>
        </p:nvSpPr>
        <p:spPr>
          <a:xfrm>
            <a:off x="467544" y="620688"/>
            <a:ext cx="4517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Донское подворье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Горница казаков.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zal_kazachya_gornic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Казаки жили в хуторах и станицах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0c27c426aa9b96401ac3f67dfca88b4af89486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068960"/>
            <a:ext cx="3657600" cy="2325189"/>
          </a:xfrm>
        </p:spPr>
      </p:pic>
      <p:pic>
        <p:nvPicPr>
          <p:cNvPr id="7" name="Содержимое 6" descr="sholokhov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852936"/>
            <a:ext cx="3657600" cy="2869809"/>
          </a:xfrm>
        </p:spPr>
      </p:pic>
      <p:sp>
        <p:nvSpPr>
          <p:cNvPr id="8" name="TextBox 7"/>
          <p:cNvSpPr txBox="1"/>
          <p:nvPr/>
        </p:nvSpPr>
        <p:spPr>
          <a:xfrm>
            <a:off x="467544" y="2276872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Хутор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2060848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Станица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Казак без коня, как воин без ружья.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63168544_4zZ0IZ9DnA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4786596" cy="48736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Глава семьи- казак.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lerova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3816424" cy="494371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Жена казака- казачка.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155731843a38dd98e97bffaa8a1917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5688632" cy="48226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Повседневная жизнь казачки.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ctu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030531" cy="4873625"/>
          </a:xfrm>
        </p:spPr>
      </p:pic>
      <p:pic>
        <p:nvPicPr>
          <p:cNvPr id="6" name="Рисунок 5" descr="1daf5f6863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556792"/>
            <a:ext cx="3779297" cy="45537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61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                Казачество.</vt:lpstr>
      <vt:lpstr>Мы живем на дону!</vt:lpstr>
      <vt:lpstr>Слайд 3</vt:lpstr>
      <vt:lpstr>Горница казаков.</vt:lpstr>
      <vt:lpstr>Казаки жили в хуторах и станицах</vt:lpstr>
      <vt:lpstr>Казак без коня, как воин без ружья.</vt:lpstr>
      <vt:lpstr>Глава семьи- казак.</vt:lpstr>
      <vt:lpstr>Жена казака- казачка.</vt:lpstr>
      <vt:lpstr>Повседневная жизнь казачки.</vt:lpstr>
      <vt:lpstr>Посуда казаков.</vt:lpstr>
      <vt:lpstr>Рукоделие казачки.</vt:lpstr>
      <vt:lpstr>Одежда казаков.</vt:lpstr>
      <vt:lpstr>Посиделки казаков.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Казачество.</dc:title>
  <dc:creator>89526028858</dc:creator>
  <cp:lastModifiedBy>89526028858</cp:lastModifiedBy>
  <cp:revision>5</cp:revision>
  <dcterms:created xsi:type="dcterms:W3CDTF">2018-02-17T06:48:16Z</dcterms:created>
  <dcterms:modified xsi:type="dcterms:W3CDTF">2018-02-17T07:38:01Z</dcterms:modified>
</cp:coreProperties>
</file>